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DF7"/>
    <a:srgbClr val="35BBE2"/>
    <a:srgbClr val="006FB3"/>
    <a:srgbClr val="C05426"/>
    <a:srgbClr val="FDB714"/>
    <a:srgbClr val="B9D031"/>
    <a:srgbClr val="85A13C"/>
    <a:srgbClr val="5A6D29"/>
    <a:srgbClr val="ABABAB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31" y="-1685"/>
            <a:ext cx="7623123" cy="10695085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-63114" y="4050554"/>
            <a:ext cx="4068665" cy="4920023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-59420" y="5634732"/>
            <a:ext cx="406497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-59420" y="5580616"/>
            <a:ext cx="406497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5568" y="4194572"/>
            <a:ext cx="3523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9EDF7"/>
                </a:solidFill>
              </a:rPr>
              <a:t>Продающий заголовок</a:t>
            </a:r>
            <a:endParaRPr lang="ru-RU" sz="4000" i="1" dirty="0">
              <a:solidFill>
                <a:srgbClr val="C9EDF7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239" y="5778748"/>
            <a:ext cx="314933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</a:t>
            </a:r>
          </a:p>
          <a:p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bg1"/>
                </a:solidFill>
              </a:rPr>
              <a:t>erything</a:t>
            </a:r>
            <a:r>
              <a:rPr lang="en-US" sz="1400" i="1" dirty="0">
                <a:solidFill>
                  <a:schemeClr val="bg1"/>
                </a:solidFill>
              </a:rPr>
              <a:t> that exists including all physical matter and energy, the planets, stars, galaxies, and the contents of intergalactic space, although this usage may differ with the </a:t>
            </a:r>
            <a:r>
              <a:rPr lang="en-US" sz="1400" i="1" dirty="0" smtClean="0">
                <a:solidFill>
                  <a:schemeClr val="bg1"/>
                </a:solidFill>
              </a:rPr>
              <a:t>context</a:t>
            </a:r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bg1"/>
                </a:solidFill>
              </a:rPr>
              <a:t>erything</a:t>
            </a:r>
            <a:r>
              <a:rPr lang="en-US" sz="1400" i="1" dirty="0">
                <a:solidFill>
                  <a:schemeClr val="bg1"/>
                </a:solidFill>
              </a:rPr>
              <a:t> that exists including all physical matter and energy, the planets, stars, galaxies, and the contents of intergalactic space, although this usage may differ with the context</a:t>
            </a:r>
          </a:p>
          <a:p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727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39013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83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28</cp:revision>
  <dcterms:created xsi:type="dcterms:W3CDTF">2011-06-17T23:30:18Z</dcterms:created>
  <dcterms:modified xsi:type="dcterms:W3CDTF">2011-06-21T01:44:43Z</dcterms:modified>
</cp:coreProperties>
</file>